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TT Hoves" panose="020B0604020202020204" charset="0"/>
      <p:regular r:id="rId15"/>
    </p:embeddedFont>
    <p:embeddedFont>
      <p:font typeface="TT Hove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52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12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jpeg"/><Relationship Id="rId5" Type="http://schemas.openxmlformats.org/officeDocument/2006/relationships/image" Target="../media/image3.sv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1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1.svg"/><Relationship Id="rId5" Type="http://schemas.openxmlformats.org/officeDocument/2006/relationships/image" Target="../media/image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5.sv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-1-brief.vercel.app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DBDBDB"/>
          </a:solidFill>
        </p:spPr>
      </p:sp>
      <p:grpSp>
        <p:nvGrpSpPr>
          <p:cNvPr id="3" name="Group 3"/>
          <p:cNvGrpSpPr/>
          <p:nvPr/>
        </p:nvGrpSpPr>
        <p:grpSpPr>
          <a:xfrm>
            <a:off x="530332" y="359088"/>
            <a:ext cx="310524" cy="31052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75B3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3508" y="359088"/>
            <a:ext cx="310524" cy="31052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C8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27068" y="359088"/>
            <a:ext cx="310524" cy="31052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BB2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533023" y="418434"/>
            <a:ext cx="12342036" cy="249331"/>
            <a:chOff x="0" y="0"/>
            <a:chExt cx="61160206" cy="1235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161476" cy="1235544"/>
            </a:xfrm>
            <a:custGeom>
              <a:avLst/>
              <a:gdLst/>
              <a:ahLst/>
              <a:cxnLst/>
              <a:rect l="l" t="t" r="r" b="b"/>
              <a:pathLst>
                <a:path w="61161476" h="1235544">
                  <a:moveTo>
                    <a:pt x="60607755" y="1235544"/>
                  </a:moveTo>
                  <a:lnTo>
                    <a:pt x="553720" y="1235544"/>
                  </a:lnTo>
                  <a:cubicBezTo>
                    <a:pt x="247650" y="1235544"/>
                    <a:pt x="0" y="958948"/>
                    <a:pt x="0" y="618493"/>
                  </a:cubicBezTo>
                  <a:cubicBezTo>
                    <a:pt x="0" y="276620"/>
                    <a:pt x="247650" y="0"/>
                    <a:pt x="553720" y="0"/>
                  </a:cubicBezTo>
                  <a:lnTo>
                    <a:pt x="60607755" y="0"/>
                  </a:lnTo>
                  <a:cubicBezTo>
                    <a:pt x="60913826" y="0"/>
                    <a:pt x="61161476" y="276620"/>
                    <a:pt x="61161476" y="618493"/>
                  </a:cubicBezTo>
                  <a:cubicBezTo>
                    <a:pt x="61160205" y="958948"/>
                    <a:pt x="60912555" y="1235544"/>
                    <a:pt x="60607755" y="12355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684603" y="2485585"/>
            <a:ext cx="5890500" cy="5883136"/>
          </a:xfrm>
          <a:custGeom>
            <a:avLst/>
            <a:gdLst/>
            <a:ahLst/>
            <a:cxnLst/>
            <a:rect l="l" t="t" r="r" b="b"/>
            <a:pathLst>
              <a:path w="5890500" h="5883136">
                <a:moveTo>
                  <a:pt x="0" y="0"/>
                </a:moveTo>
                <a:lnTo>
                  <a:pt x="5890500" y="0"/>
                </a:lnTo>
                <a:lnTo>
                  <a:pt x="5890500" y="5883136"/>
                </a:lnTo>
                <a:lnTo>
                  <a:pt x="0" y="588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595774" y="318965"/>
            <a:ext cx="390770" cy="390770"/>
          </a:xfrm>
          <a:custGeom>
            <a:avLst/>
            <a:gdLst/>
            <a:ahLst/>
            <a:cxnLst/>
            <a:rect l="l" t="t" r="r" b="b"/>
            <a:pathLst>
              <a:path w="390770" h="390770">
                <a:moveTo>
                  <a:pt x="0" y="0"/>
                </a:moveTo>
                <a:lnTo>
                  <a:pt x="390770" y="0"/>
                </a:lnTo>
                <a:lnTo>
                  <a:pt x="390770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49668" y="298413"/>
            <a:ext cx="412649" cy="402746"/>
          </a:xfrm>
          <a:custGeom>
            <a:avLst/>
            <a:gdLst/>
            <a:ahLst/>
            <a:cxnLst/>
            <a:rect l="l" t="t" r="r" b="b"/>
            <a:pathLst>
              <a:path w="412649" h="402746">
                <a:moveTo>
                  <a:pt x="0" y="0"/>
                </a:moveTo>
                <a:lnTo>
                  <a:pt x="412649" y="0"/>
                </a:lnTo>
                <a:lnTo>
                  <a:pt x="412649" y="402745"/>
                </a:lnTo>
                <a:lnTo>
                  <a:pt x="0" y="402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03331" y="298413"/>
            <a:ext cx="340325" cy="390770"/>
          </a:xfrm>
          <a:custGeom>
            <a:avLst/>
            <a:gdLst/>
            <a:ahLst/>
            <a:cxnLst/>
            <a:rect l="l" t="t" r="r" b="b"/>
            <a:pathLst>
              <a:path w="340325" h="390770">
                <a:moveTo>
                  <a:pt x="0" y="0"/>
                </a:moveTo>
                <a:lnTo>
                  <a:pt x="340325" y="0"/>
                </a:lnTo>
                <a:lnTo>
                  <a:pt x="340325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12897" y="6773829"/>
            <a:ext cx="6970404" cy="365946"/>
          </a:xfrm>
          <a:custGeom>
            <a:avLst/>
            <a:gdLst/>
            <a:ahLst/>
            <a:cxnLst/>
            <a:rect l="l" t="t" r="r" b="b"/>
            <a:pathLst>
              <a:path w="6970404" h="365946">
                <a:moveTo>
                  <a:pt x="0" y="0"/>
                </a:moveTo>
                <a:lnTo>
                  <a:pt x="6970404" y="0"/>
                </a:lnTo>
                <a:lnTo>
                  <a:pt x="6970404" y="365946"/>
                </a:lnTo>
                <a:lnTo>
                  <a:pt x="0" y="36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575411" y="7916629"/>
            <a:ext cx="2108884" cy="904184"/>
            <a:chOff x="0" y="0"/>
            <a:chExt cx="2811845" cy="12055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11845" cy="1205579"/>
            </a:xfrm>
            <a:custGeom>
              <a:avLst/>
              <a:gdLst/>
              <a:ahLst/>
              <a:cxnLst/>
              <a:rect l="l" t="t" r="r" b="b"/>
              <a:pathLst>
                <a:path w="2811845" h="1205579">
                  <a:moveTo>
                    <a:pt x="0" y="0"/>
                  </a:moveTo>
                  <a:lnTo>
                    <a:pt x="2811845" y="0"/>
                  </a:lnTo>
                  <a:lnTo>
                    <a:pt x="2811845" y="1205579"/>
                  </a:lnTo>
                  <a:lnTo>
                    <a:pt x="0" y="1205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784229" y="448855"/>
              <a:ext cx="1243387" cy="307869"/>
              <a:chOff x="0" y="0"/>
              <a:chExt cx="2051651" cy="508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215900"/>
                <a:ext cx="175574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755741" h="76200">
                    <a:moveTo>
                      <a:pt x="0" y="0"/>
                    </a:moveTo>
                    <a:lnTo>
                      <a:pt x="1755741" y="0"/>
                    </a:lnTo>
                    <a:lnTo>
                      <a:pt x="175574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D75B3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167700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D75B3F"/>
              </a:solidFill>
            </p:spPr>
          </p:sp>
        </p:grp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177988" y="2975288"/>
            <a:ext cx="4903730" cy="490373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t="-3370" b="-3370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334032" y="2651795"/>
            <a:ext cx="8120492" cy="5550716"/>
            <a:chOff x="0" y="0"/>
            <a:chExt cx="10827323" cy="740095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80975"/>
              <a:ext cx="10827323" cy="4746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649"/>
                </a:lnSpc>
              </a:pPr>
              <a:r>
                <a:rPr lang="en-US" sz="12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PROJECT 1</a:t>
              </a:r>
            </a:p>
            <a:p>
              <a:pPr algn="l">
                <a:lnSpc>
                  <a:spcPts val="13649"/>
                </a:lnSpc>
              </a:pPr>
              <a:r>
                <a:rPr lang="en-US" sz="12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BRIEF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520422"/>
              <a:ext cx="10827323" cy="880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Yasmin Neri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527068" y="8506488"/>
            <a:ext cx="1182142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Julio,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32195"/>
            <a:ext cx="16230600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Puntos claves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5883" y="6410933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HTML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9812" y="6399752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18366" y="6388571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Responsive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85112" y="6399752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JS</a:t>
            </a:r>
          </a:p>
        </p:txBody>
      </p:sp>
      <p:sp>
        <p:nvSpPr>
          <p:cNvPr id="7" name="Freeform 7"/>
          <p:cNvSpPr/>
          <p:nvPr/>
        </p:nvSpPr>
        <p:spPr>
          <a:xfrm>
            <a:off x="2580126" y="5326757"/>
            <a:ext cx="4527389" cy="237688"/>
          </a:xfrm>
          <a:custGeom>
            <a:avLst/>
            <a:gdLst/>
            <a:ahLst/>
            <a:cxnLst/>
            <a:rect l="l" t="t" r="r" b="b"/>
            <a:pathLst>
              <a:path w="4527389" h="237688">
                <a:moveTo>
                  <a:pt x="0" y="0"/>
                </a:moveTo>
                <a:lnTo>
                  <a:pt x="4527389" y="0"/>
                </a:lnTo>
                <a:lnTo>
                  <a:pt x="4527389" y="237688"/>
                </a:lnTo>
                <a:lnTo>
                  <a:pt x="0" y="23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97035" y="5326757"/>
            <a:ext cx="4527389" cy="237688"/>
          </a:xfrm>
          <a:custGeom>
            <a:avLst/>
            <a:gdLst/>
            <a:ahLst/>
            <a:cxnLst/>
            <a:rect l="l" t="t" r="r" b="b"/>
            <a:pathLst>
              <a:path w="4527389" h="237688">
                <a:moveTo>
                  <a:pt x="0" y="0"/>
                </a:moveTo>
                <a:lnTo>
                  <a:pt x="4527389" y="0"/>
                </a:lnTo>
                <a:lnTo>
                  <a:pt x="4527389" y="237688"/>
                </a:lnTo>
                <a:lnTo>
                  <a:pt x="0" y="23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44378" y="5337938"/>
            <a:ext cx="4527389" cy="237688"/>
          </a:xfrm>
          <a:custGeom>
            <a:avLst/>
            <a:gdLst/>
            <a:ahLst/>
            <a:cxnLst/>
            <a:rect l="l" t="t" r="r" b="b"/>
            <a:pathLst>
              <a:path w="4527389" h="237688">
                <a:moveTo>
                  <a:pt x="0" y="0"/>
                </a:moveTo>
                <a:lnTo>
                  <a:pt x="4527390" y="0"/>
                </a:lnTo>
                <a:lnTo>
                  <a:pt x="4527390" y="237688"/>
                </a:lnTo>
                <a:lnTo>
                  <a:pt x="0" y="23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42535" y="4912848"/>
            <a:ext cx="1111620" cy="1110231"/>
          </a:xfrm>
          <a:custGeom>
            <a:avLst/>
            <a:gdLst/>
            <a:ahLst/>
            <a:cxnLst/>
            <a:rect l="l" t="t" r="r" b="b"/>
            <a:pathLst>
              <a:path w="1111620" h="1110231">
                <a:moveTo>
                  <a:pt x="0" y="0"/>
                </a:moveTo>
                <a:lnTo>
                  <a:pt x="1111620" y="0"/>
                </a:lnTo>
                <a:lnTo>
                  <a:pt x="1111620" y="1110231"/>
                </a:lnTo>
                <a:lnTo>
                  <a:pt x="0" y="1110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96465" y="4901667"/>
            <a:ext cx="1111620" cy="1110231"/>
          </a:xfrm>
          <a:custGeom>
            <a:avLst/>
            <a:gdLst/>
            <a:ahLst/>
            <a:cxnLst/>
            <a:rect l="l" t="t" r="r" b="b"/>
            <a:pathLst>
              <a:path w="1111620" h="1110231">
                <a:moveTo>
                  <a:pt x="0" y="0"/>
                </a:moveTo>
                <a:lnTo>
                  <a:pt x="1111620" y="0"/>
                </a:lnTo>
                <a:lnTo>
                  <a:pt x="1111620" y="1110230"/>
                </a:lnTo>
                <a:lnTo>
                  <a:pt x="0" y="1110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45018" y="4890485"/>
            <a:ext cx="1111620" cy="1110231"/>
          </a:xfrm>
          <a:custGeom>
            <a:avLst/>
            <a:gdLst/>
            <a:ahLst/>
            <a:cxnLst/>
            <a:rect l="l" t="t" r="r" b="b"/>
            <a:pathLst>
              <a:path w="1111620" h="1110231">
                <a:moveTo>
                  <a:pt x="0" y="0"/>
                </a:moveTo>
                <a:lnTo>
                  <a:pt x="1111620" y="0"/>
                </a:lnTo>
                <a:lnTo>
                  <a:pt x="1111620" y="1110231"/>
                </a:lnTo>
                <a:lnTo>
                  <a:pt x="0" y="1110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11765" y="4901667"/>
            <a:ext cx="1111620" cy="1110231"/>
          </a:xfrm>
          <a:custGeom>
            <a:avLst/>
            <a:gdLst/>
            <a:ahLst/>
            <a:cxnLst/>
            <a:rect l="l" t="t" r="r" b="b"/>
            <a:pathLst>
              <a:path w="1111620" h="1110231">
                <a:moveTo>
                  <a:pt x="0" y="0"/>
                </a:moveTo>
                <a:lnTo>
                  <a:pt x="1111620" y="0"/>
                </a:lnTo>
                <a:lnTo>
                  <a:pt x="1111620" y="1110230"/>
                </a:lnTo>
                <a:lnTo>
                  <a:pt x="0" y="1110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80126" y="5234620"/>
            <a:ext cx="436438" cy="47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97035" y="5223438"/>
            <a:ext cx="510480" cy="47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44378" y="5212257"/>
            <a:ext cx="512899" cy="47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11358" y="5223438"/>
            <a:ext cx="512434" cy="47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01748" y="977080"/>
            <a:ext cx="1111620" cy="1110231"/>
            <a:chOff x="0" y="0"/>
            <a:chExt cx="1482160" cy="14803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82160" cy="1480308"/>
            </a:xfrm>
            <a:custGeom>
              <a:avLst/>
              <a:gdLst/>
              <a:ahLst/>
              <a:cxnLst/>
              <a:rect l="l" t="t" r="r" b="b"/>
              <a:pathLst>
                <a:path w="1482160" h="1480308">
                  <a:moveTo>
                    <a:pt x="0" y="0"/>
                  </a:moveTo>
                  <a:lnTo>
                    <a:pt x="1482160" y="0"/>
                  </a:lnTo>
                  <a:lnTo>
                    <a:pt x="1482160" y="1480308"/>
                  </a:lnTo>
                  <a:lnTo>
                    <a:pt x="0" y="148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399458" y="425854"/>
              <a:ext cx="683245" cy="63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5371" y="1941833"/>
            <a:ext cx="15797258" cy="7630529"/>
          </a:xfrm>
          <a:custGeom>
            <a:avLst/>
            <a:gdLst/>
            <a:ahLst/>
            <a:cxnLst/>
            <a:rect l="l" t="t" r="r" b="b"/>
            <a:pathLst>
              <a:path w="15797258" h="7630529">
                <a:moveTo>
                  <a:pt x="0" y="0"/>
                </a:moveTo>
                <a:lnTo>
                  <a:pt x="15797258" y="0"/>
                </a:lnTo>
                <a:lnTo>
                  <a:pt x="15797258" y="7630529"/>
                </a:lnTo>
                <a:lnTo>
                  <a:pt x="0" y="763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18018" y="679887"/>
            <a:ext cx="8835223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https://github.com/yasoli06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DBDBDB"/>
          </a:solidFill>
        </p:spPr>
      </p:sp>
      <p:grpSp>
        <p:nvGrpSpPr>
          <p:cNvPr id="3" name="Group 3"/>
          <p:cNvGrpSpPr/>
          <p:nvPr/>
        </p:nvGrpSpPr>
        <p:grpSpPr>
          <a:xfrm>
            <a:off x="530332" y="359088"/>
            <a:ext cx="310524" cy="31052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75B3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3508" y="359088"/>
            <a:ext cx="310524" cy="31052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C8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27068" y="359088"/>
            <a:ext cx="310524" cy="31052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BB2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533023" y="418434"/>
            <a:ext cx="12342036" cy="249331"/>
            <a:chOff x="0" y="0"/>
            <a:chExt cx="61160206" cy="1235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161476" cy="1235544"/>
            </a:xfrm>
            <a:custGeom>
              <a:avLst/>
              <a:gdLst/>
              <a:ahLst/>
              <a:cxnLst/>
              <a:rect l="l" t="t" r="r" b="b"/>
              <a:pathLst>
                <a:path w="61161476" h="1235544">
                  <a:moveTo>
                    <a:pt x="60607755" y="1235544"/>
                  </a:moveTo>
                  <a:lnTo>
                    <a:pt x="553720" y="1235544"/>
                  </a:lnTo>
                  <a:cubicBezTo>
                    <a:pt x="247650" y="1235544"/>
                    <a:pt x="0" y="958948"/>
                    <a:pt x="0" y="618493"/>
                  </a:cubicBezTo>
                  <a:cubicBezTo>
                    <a:pt x="0" y="276620"/>
                    <a:pt x="247650" y="0"/>
                    <a:pt x="553720" y="0"/>
                  </a:cubicBezTo>
                  <a:lnTo>
                    <a:pt x="60607755" y="0"/>
                  </a:lnTo>
                  <a:cubicBezTo>
                    <a:pt x="60913826" y="0"/>
                    <a:pt x="61161476" y="276620"/>
                    <a:pt x="61161476" y="618493"/>
                  </a:cubicBezTo>
                  <a:cubicBezTo>
                    <a:pt x="61160205" y="958948"/>
                    <a:pt x="60912555" y="1235544"/>
                    <a:pt x="60607755" y="12355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5595774" y="318965"/>
            <a:ext cx="390770" cy="390770"/>
          </a:xfrm>
          <a:custGeom>
            <a:avLst/>
            <a:gdLst/>
            <a:ahLst/>
            <a:cxnLst/>
            <a:rect l="l" t="t" r="r" b="b"/>
            <a:pathLst>
              <a:path w="390770" h="390770">
                <a:moveTo>
                  <a:pt x="0" y="0"/>
                </a:moveTo>
                <a:lnTo>
                  <a:pt x="390770" y="0"/>
                </a:lnTo>
                <a:lnTo>
                  <a:pt x="390770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49668" y="298413"/>
            <a:ext cx="412649" cy="402746"/>
          </a:xfrm>
          <a:custGeom>
            <a:avLst/>
            <a:gdLst/>
            <a:ahLst/>
            <a:cxnLst/>
            <a:rect l="l" t="t" r="r" b="b"/>
            <a:pathLst>
              <a:path w="412649" h="402746">
                <a:moveTo>
                  <a:pt x="0" y="0"/>
                </a:moveTo>
                <a:lnTo>
                  <a:pt x="412649" y="0"/>
                </a:lnTo>
                <a:lnTo>
                  <a:pt x="412649" y="402745"/>
                </a:lnTo>
                <a:lnTo>
                  <a:pt x="0" y="40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3331" y="298413"/>
            <a:ext cx="340325" cy="390770"/>
          </a:xfrm>
          <a:custGeom>
            <a:avLst/>
            <a:gdLst/>
            <a:ahLst/>
            <a:cxnLst/>
            <a:rect l="l" t="t" r="r" b="b"/>
            <a:pathLst>
              <a:path w="340325" h="390770">
                <a:moveTo>
                  <a:pt x="0" y="0"/>
                </a:moveTo>
                <a:lnTo>
                  <a:pt x="340325" y="0"/>
                </a:lnTo>
                <a:lnTo>
                  <a:pt x="340325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756400" y="1818866"/>
            <a:ext cx="6372969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99"/>
              </a:lnSpc>
            </a:pPr>
            <a:r>
              <a:rPr lang="en-US" sz="12999">
                <a:solidFill>
                  <a:srgbClr val="899891"/>
                </a:solidFill>
                <a:latin typeface="TT Hoves"/>
                <a:ea typeface="TT Hoves"/>
                <a:cs typeface="TT Hoves"/>
                <a:sym typeface="TT Hoves"/>
              </a:rPr>
              <a:t>Gracias!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7E8BE88-DCEE-1040-B07B-859B8C9A7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09" y="3867816"/>
            <a:ext cx="6000750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22670"/>
            <a:ext cx="162306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19"/>
              </a:lnSpc>
              <a:spcBef>
                <a:spcPct val="0"/>
              </a:spcBef>
            </a:pPr>
            <a:r>
              <a:rPr lang="en-US" sz="100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Índice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5883" y="6410933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Quien soy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9812" y="6399752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Tecnologia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18366" y="6388571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Proyecto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85112" y="6399752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Puntos claves</a:t>
            </a:r>
          </a:p>
        </p:txBody>
      </p:sp>
      <p:sp>
        <p:nvSpPr>
          <p:cNvPr id="7" name="Freeform 7"/>
          <p:cNvSpPr/>
          <p:nvPr/>
        </p:nvSpPr>
        <p:spPr>
          <a:xfrm>
            <a:off x="2580126" y="5326757"/>
            <a:ext cx="4527389" cy="237688"/>
          </a:xfrm>
          <a:custGeom>
            <a:avLst/>
            <a:gdLst/>
            <a:ahLst/>
            <a:cxnLst/>
            <a:rect l="l" t="t" r="r" b="b"/>
            <a:pathLst>
              <a:path w="4527389" h="237688">
                <a:moveTo>
                  <a:pt x="0" y="0"/>
                </a:moveTo>
                <a:lnTo>
                  <a:pt x="4527389" y="0"/>
                </a:lnTo>
                <a:lnTo>
                  <a:pt x="4527389" y="237688"/>
                </a:lnTo>
                <a:lnTo>
                  <a:pt x="0" y="23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97035" y="5326757"/>
            <a:ext cx="4527389" cy="237688"/>
          </a:xfrm>
          <a:custGeom>
            <a:avLst/>
            <a:gdLst/>
            <a:ahLst/>
            <a:cxnLst/>
            <a:rect l="l" t="t" r="r" b="b"/>
            <a:pathLst>
              <a:path w="4527389" h="237688">
                <a:moveTo>
                  <a:pt x="0" y="0"/>
                </a:moveTo>
                <a:lnTo>
                  <a:pt x="4527389" y="0"/>
                </a:lnTo>
                <a:lnTo>
                  <a:pt x="4527389" y="237688"/>
                </a:lnTo>
                <a:lnTo>
                  <a:pt x="0" y="23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44378" y="5337938"/>
            <a:ext cx="4527389" cy="237688"/>
          </a:xfrm>
          <a:custGeom>
            <a:avLst/>
            <a:gdLst/>
            <a:ahLst/>
            <a:cxnLst/>
            <a:rect l="l" t="t" r="r" b="b"/>
            <a:pathLst>
              <a:path w="4527389" h="237688">
                <a:moveTo>
                  <a:pt x="0" y="0"/>
                </a:moveTo>
                <a:lnTo>
                  <a:pt x="4527390" y="0"/>
                </a:lnTo>
                <a:lnTo>
                  <a:pt x="4527390" y="237688"/>
                </a:lnTo>
                <a:lnTo>
                  <a:pt x="0" y="23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42535" y="4912848"/>
            <a:ext cx="1111620" cy="1110231"/>
            <a:chOff x="0" y="0"/>
            <a:chExt cx="1482160" cy="14803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82160" cy="1480308"/>
            </a:xfrm>
            <a:custGeom>
              <a:avLst/>
              <a:gdLst/>
              <a:ahLst/>
              <a:cxnLst/>
              <a:rect l="l" t="t" r="r" b="b"/>
              <a:pathLst>
                <a:path w="1482160" h="1480308">
                  <a:moveTo>
                    <a:pt x="0" y="0"/>
                  </a:moveTo>
                  <a:lnTo>
                    <a:pt x="1482160" y="0"/>
                  </a:lnTo>
                  <a:lnTo>
                    <a:pt x="1482160" y="1480308"/>
                  </a:lnTo>
                  <a:lnTo>
                    <a:pt x="0" y="148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450121" y="425854"/>
              <a:ext cx="581918" cy="63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96465" y="4901667"/>
            <a:ext cx="1111620" cy="1110231"/>
            <a:chOff x="0" y="0"/>
            <a:chExt cx="1482160" cy="14803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2160" cy="1480308"/>
            </a:xfrm>
            <a:custGeom>
              <a:avLst/>
              <a:gdLst/>
              <a:ahLst/>
              <a:cxnLst/>
              <a:rect l="l" t="t" r="r" b="b"/>
              <a:pathLst>
                <a:path w="1482160" h="1480308">
                  <a:moveTo>
                    <a:pt x="0" y="0"/>
                  </a:moveTo>
                  <a:lnTo>
                    <a:pt x="1482160" y="0"/>
                  </a:lnTo>
                  <a:lnTo>
                    <a:pt x="1482160" y="1480308"/>
                  </a:lnTo>
                  <a:lnTo>
                    <a:pt x="0" y="148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400760" y="425854"/>
              <a:ext cx="680641" cy="63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445018" y="4890485"/>
            <a:ext cx="1111620" cy="1110231"/>
            <a:chOff x="0" y="0"/>
            <a:chExt cx="1482160" cy="14803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82160" cy="1480308"/>
            </a:xfrm>
            <a:custGeom>
              <a:avLst/>
              <a:gdLst/>
              <a:ahLst/>
              <a:cxnLst/>
              <a:rect l="l" t="t" r="r" b="b"/>
              <a:pathLst>
                <a:path w="1482160" h="1480308">
                  <a:moveTo>
                    <a:pt x="0" y="0"/>
                  </a:moveTo>
                  <a:lnTo>
                    <a:pt x="1482160" y="0"/>
                  </a:lnTo>
                  <a:lnTo>
                    <a:pt x="1482160" y="1480308"/>
                  </a:lnTo>
                  <a:lnTo>
                    <a:pt x="0" y="148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399148" y="425854"/>
              <a:ext cx="683865" cy="63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11765" y="4901667"/>
            <a:ext cx="1111620" cy="1110231"/>
            <a:chOff x="0" y="0"/>
            <a:chExt cx="1482160" cy="14803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2160" cy="1480308"/>
            </a:xfrm>
            <a:custGeom>
              <a:avLst/>
              <a:gdLst/>
              <a:ahLst/>
              <a:cxnLst/>
              <a:rect l="l" t="t" r="r" b="b"/>
              <a:pathLst>
                <a:path w="1482160" h="1480308">
                  <a:moveTo>
                    <a:pt x="0" y="0"/>
                  </a:moveTo>
                  <a:lnTo>
                    <a:pt x="1482160" y="0"/>
                  </a:lnTo>
                  <a:lnTo>
                    <a:pt x="1482160" y="1480308"/>
                  </a:lnTo>
                  <a:lnTo>
                    <a:pt x="0" y="148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99458" y="425854"/>
              <a:ext cx="683245" cy="63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04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801519" y="2912803"/>
            <a:ext cx="211842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(no index)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091" y="2773860"/>
            <a:ext cx="8363001" cy="5279144"/>
          </a:xfrm>
          <a:custGeom>
            <a:avLst/>
            <a:gdLst/>
            <a:ahLst/>
            <a:cxnLst/>
            <a:rect l="l" t="t" r="r" b="b"/>
            <a:pathLst>
              <a:path w="8363001" h="5279144">
                <a:moveTo>
                  <a:pt x="0" y="0"/>
                </a:moveTo>
                <a:lnTo>
                  <a:pt x="8363001" y="0"/>
                </a:lnTo>
                <a:lnTo>
                  <a:pt x="8363001" y="5279144"/>
                </a:lnTo>
                <a:lnTo>
                  <a:pt x="0" y="527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44469" y="2231195"/>
            <a:ext cx="6372439" cy="6364474"/>
          </a:xfrm>
          <a:custGeom>
            <a:avLst/>
            <a:gdLst/>
            <a:ahLst/>
            <a:cxnLst/>
            <a:rect l="l" t="t" r="r" b="b"/>
            <a:pathLst>
              <a:path w="6372439" h="6364474">
                <a:moveTo>
                  <a:pt x="0" y="0"/>
                </a:moveTo>
                <a:lnTo>
                  <a:pt x="6372440" y="0"/>
                </a:lnTo>
                <a:lnTo>
                  <a:pt x="6372440" y="6364474"/>
                </a:lnTo>
                <a:lnTo>
                  <a:pt x="0" y="6364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DBDBDB"/>
          </a:solidFill>
        </p:spPr>
      </p:sp>
      <p:grpSp>
        <p:nvGrpSpPr>
          <p:cNvPr id="5" name="Group 5"/>
          <p:cNvGrpSpPr/>
          <p:nvPr/>
        </p:nvGrpSpPr>
        <p:grpSpPr>
          <a:xfrm>
            <a:off x="530332" y="359088"/>
            <a:ext cx="310524" cy="31052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75B3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3508" y="359088"/>
            <a:ext cx="310524" cy="31052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C86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27068" y="359088"/>
            <a:ext cx="310524" cy="31052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BB2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533023" y="418434"/>
            <a:ext cx="12342036" cy="249331"/>
            <a:chOff x="0" y="0"/>
            <a:chExt cx="61160206" cy="1235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161476" cy="1235544"/>
            </a:xfrm>
            <a:custGeom>
              <a:avLst/>
              <a:gdLst/>
              <a:ahLst/>
              <a:cxnLst/>
              <a:rect l="l" t="t" r="r" b="b"/>
              <a:pathLst>
                <a:path w="61161476" h="1235544">
                  <a:moveTo>
                    <a:pt x="60607755" y="1235544"/>
                  </a:moveTo>
                  <a:lnTo>
                    <a:pt x="553720" y="1235544"/>
                  </a:lnTo>
                  <a:cubicBezTo>
                    <a:pt x="247650" y="1235544"/>
                    <a:pt x="0" y="958948"/>
                    <a:pt x="0" y="618493"/>
                  </a:cubicBezTo>
                  <a:cubicBezTo>
                    <a:pt x="0" y="276620"/>
                    <a:pt x="247650" y="0"/>
                    <a:pt x="553720" y="0"/>
                  </a:cubicBezTo>
                  <a:lnTo>
                    <a:pt x="60607755" y="0"/>
                  </a:lnTo>
                  <a:cubicBezTo>
                    <a:pt x="60913826" y="0"/>
                    <a:pt x="61161476" y="276620"/>
                    <a:pt x="61161476" y="618493"/>
                  </a:cubicBezTo>
                  <a:cubicBezTo>
                    <a:pt x="61160205" y="958948"/>
                    <a:pt x="60912555" y="1235544"/>
                    <a:pt x="60607755" y="12355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5595774" y="318965"/>
            <a:ext cx="390770" cy="390770"/>
          </a:xfrm>
          <a:custGeom>
            <a:avLst/>
            <a:gdLst/>
            <a:ahLst/>
            <a:cxnLst/>
            <a:rect l="l" t="t" r="r" b="b"/>
            <a:pathLst>
              <a:path w="390770" h="390770">
                <a:moveTo>
                  <a:pt x="0" y="0"/>
                </a:moveTo>
                <a:lnTo>
                  <a:pt x="390770" y="0"/>
                </a:lnTo>
                <a:lnTo>
                  <a:pt x="390770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49668" y="298413"/>
            <a:ext cx="412649" cy="402746"/>
          </a:xfrm>
          <a:custGeom>
            <a:avLst/>
            <a:gdLst/>
            <a:ahLst/>
            <a:cxnLst/>
            <a:rect l="l" t="t" r="r" b="b"/>
            <a:pathLst>
              <a:path w="412649" h="402746">
                <a:moveTo>
                  <a:pt x="0" y="0"/>
                </a:moveTo>
                <a:lnTo>
                  <a:pt x="412649" y="0"/>
                </a:lnTo>
                <a:lnTo>
                  <a:pt x="412649" y="402745"/>
                </a:lnTo>
                <a:lnTo>
                  <a:pt x="0" y="402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03331" y="298413"/>
            <a:ext cx="340325" cy="390770"/>
          </a:xfrm>
          <a:custGeom>
            <a:avLst/>
            <a:gdLst/>
            <a:ahLst/>
            <a:cxnLst/>
            <a:rect l="l" t="t" r="r" b="b"/>
            <a:pathLst>
              <a:path w="340325" h="390770">
                <a:moveTo>
                  <a:pt x="0" y="0"/>
                </a:moveTo>
                <a:lnTo>
                  <a:pt x="340325" y="0"/>
                </a:lnTo>
                <a:lnTo>
                  <a:pt x="340325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876846" y="8641820"/>
            <a:ext cx="1437855" cy="616480"/>
            <a:chOff x="0" y="0"/>
            <a:chExt cx="1917140" cy="8219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7140" cy="821974"/>
            </a:xfrm>
            <a:custGeom>
              <a:avLst/>
              <a:gdLst/>
              <a:ahLst/>
              <a:cxnLst/>
              <a:rect l="l" t="t" r="r" b="b"/>
              <a:pathLst>
                <a:path w="1917140" h="821974">
                  <a:moveTo>
                    <a:pt x="0" y="0"/>
                  </a:moveTo>
                  <a:lnTo>
                    <a:pt x="1917140" y="0"/>
                  </a:lnTo>
                  <a:lnTo>
                    <a:pt x="1917140" y="821974"/>
                  </a:lnTo>
                  <a:lnTo>
                    <a:pt x="0" y="821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534694" y="306033"/>
              <a:ext cx="847752" cy="209908"/>
              <a:chOff x="0" y="0"/>
              <a:chExt cx="2051651" cy="508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215900"/>
                <a:ext cx="175574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755741" h="76200">
                    <a:moveTo>
                      <a:pt x="0" y="0"/>
                    </a:moveTo>
                    <a:lnTo>
                      <a:pt x="1755741" y="0"/>
                    </a:lnTo>
                    <a:lnTo>
                      <a:pt x="175574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D75B3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167700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D75B3F"/>
              </a:solidFill>
            </p:spPr>
          </p:sp>
        </p:grp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473654" y="3156397"/>
            <a:ext cx="4514071" cy="4514071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t="-7018" b="-7018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2025542" y="2773860"/>
            <a:ext cx="7118458" cy="6505127"/>
            <a:chOff x="0" y="0"/>
            <a:chExt cx="9491277" cy="867350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9491277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Quien soy?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89491"/>
              <a:ext cx="9491277" cy="6684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9"/>
                </a:lnSpc>
              </a:pPr>
              <a:r>
                <a:rPr lang="en-US" sz="2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Yasmin Neri, 29 años</a:t>
              </a:r>
            </a:p>
            <a:p>
              <a:pPr algn="ctr">
                <a:lnSpc>
                  <a:spcPts val="5789"/>
                </a:lnSpc>
              </a:pPr>
              <a:r>
                <a:rPr lang="en-US" sz="2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Graduada en fisioterapia</a:t>
              </a:r>
            </a:p>
            <a:p>
              <a:pPr algn="ctr">
                <a:lnSpc>
                  <a:spcPts val="5789"/>
                </a:lnSpc>
              </a:pPr>
              <a:r>
                <a:rPr lang="en-US" sz="2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Estudiante de ingeniería de software</a:t>
              </a:r>
            </a:p>
            <a:p>
              <a:pPr algn="ctr">
                <a:lnSpc>
                  <a:spcPts val="5789"/>
                </a:lnSpc>
              </a:pPr>
              <a:r>
                <a:rPr lang="en-US" sz="2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Experiencia en C, Git y Github</a:t>
              </a:r>
            </a:p>
            <a:p>
              <a:pPr algn="ctr">
                <a:lnSpc>
                  <a:spcPts val="5789"/>
                </a:lnSpc>
              </a:pPr>
              <a:r>
                <a:rPr lang="en-US" sz="2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Trabajo en equipo</a:t>
              </a:r>
            </a:p>
            <a:p>
              <a:pPr algn="ctr">
                <a:lnSpc>
                  <a:spcPts val="5789"/>
                </a:lnSpc>
              </a:pPr>
              <a:endParaRPr lang="en-US" sz="2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endParaRPr>
            </a:p>
            <a:p>
              <a:pPr marL="0" lvl="0" indent="0" algn="ctr">
                <a:lnSpc>
                  <a:spcPts val="5789"/>
                </a:lnSpc>
              </a:pPr>
              <a:endParaRPr lang="en-US" sz="2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13922" y="1557678"/>
            <a:ext cx="1111620" cy="1110231"/>
            <a:chOff x="0" y="0"/>
            <a:chExt cx="1482160" cy="148030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82160" cy="1480308"/>
            </a:xfrm>
            <a:custGeom>
              <a:avLst/>
              <a:gdLst/>
              <a:ahLst/>
              <a:cxnLst/>
              <a:rect l="l" t="t" r="r" b="b"/>
              <a:pathLst>
                <a:path w="1482160" h="1480308">
                  <a:moveTo>
                    <a:pt x="0" y="0"/>
                  </a:moveTo>
                  <a:lnTo>
                    <a:pt x="1482160" y="0"/>
                  </a:lnTo>
                  <a:lnTo>
                    <a:pt x="1482160" y="1480308"/>
                  </a:lnTo>
                  <a:lnTo>
                    <a:pt x="0" y="148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450121" y="425854"/>
              <a:ext cx="581918" cy="63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266" y="1481718"/>
            <a:ext cx="10849725" cy="7323564"/>
          </a:xfrm>
          <a:custGeom>
            <a:avLst/>
            <a:gdLst/>
            <a:ahLst/>
            <a:cxnLst/>
            <a:rect l="l" t="t" r="r" b="b"/>
            <a:pathLst>
              <a:path w="10849725" h="7323564">
                <a:moveTo>
                  <a:pt x="0" y="0"/>
                </a:moveTo>
                <a:lnTo>
                  <a:pt x="10849725" y="0"/>
                </a:lnTo>
                <a:lnTo>
                  <a:pt x="10849725" y="7323564"/>
                </a:lnTo>
                <a:lnTo>
                  <a:pt x="0" y="7323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97432" y="0"/>
            <a:ext cx="7200900" cy="10287000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79843" r="-3578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442991" y="4691408"/>
            <a:ext cx="2108884" cy="904184"/>
            <a:chOff x="0" y="0"/>
            <a:chExt cx="2811845" cy="12055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1845" cy="1205579"/>
            </a:xfrm>
            <a:custGeom>
              <a:avLst/>
              <a:gdLst/>
              <a:ahLst/>
              <a:cxnLst/>
              <a:rect l="l" t="t" r="r" b="b"/>
              <a:pathLst>
                <a:path w="2811845" h="1205579">
                  <a:moveTo>
                    <a:pt x="0" y="0"/>
                  </a:moveTo>
                  <a:lnTo>
                    <a:pt x="2811845" y="0"/>
                  </a:lnTo>
                  <a:lnTo>
                    <a:pt x="2811845" y="1205579"/>
                  </a:lnTo>
                  <a:lnTo>
                    <a:pt x="0" y="1205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784229" y="448855"/>
              <a:ext cx="1243387" cy="307869"/>
              <a:chOff x="0" y="0"/>
              <a:chExt cx="2051651" cy="50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215900"/>
                <a:ext cx="175574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755741" h="76200">
                    <a:moveTo>
                      <a:pt x="0" y="0"/>
                    </a:moveTo>
                    <a:lnTo>
                      <a:pt x="1755741" y="0"/>
                    </a:lnTo>
                    <a:lnTo>
                      <a:pt x="175574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D75B3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67700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D75B3F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322164" y="4147792"/>
            <a:ext cx="8182316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00"/>
              </a:lnSpc>
            </a:pPr>
            <a:r>
              <a:rPr lang="en-US" sz="95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Tecnologias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04748" y="771010"/>
            <a:ext cx="1111620" cy="1110231"/>
            <a:chOff x="0" y="0"/>
            <a:chExt cx="1482160" cy="14803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2160" cy="1480308"/>
            </a:xfrm>
            <a:custGeom>
              <a:avLst/>
              <a:gdLst/>
              <a:ahLst/>
              <a:cxnLst/>
              <a:rect l="l" t="t" r="r" b="b"/>
              <a:pathLst>
                <a:path w="1482160" h="1480308">
                  <a:moveTo>
                    <a:pt x="0" y="0"/>
                  </a:moveTo>
                  <a:lnTo>
                    <a:pt x="1482160" y="0"/>
                  </a:lnTo>
                  <a:lnTo>
                    <a:pt x="1482160" y="1480308"/>
                  </a:lnTo>
                  <a:lnTo>
                    <a:pt x="0" y="148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400760" y="425854"/>
              <a:ext cx="680641" cy="63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DBDBDB"/>
          </a:solidFill>
        </p:spPr>
      </p:sp>
      <p:grpSp>
        <p:nvGrpSpPr>
          <p:cNvPr id="3" name="Group 3"/>
          <p:cNvGrpSpPr/>
          <p:nvPr/>
        </p:nvGrpSpPr>
        <p:grpSpPr>
          <a:xfrm>
            <a:off x="530332" y="359088"/>
            <a:ext cx="310524" cy="31052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75B3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3508" y="359088"/>
            <a:ext cx="310524" cy="31052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C8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27068" y="359088"/>
            <a:ext cx="310524" cy="31052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BB2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533023" y="418434"/>
            <a:ext cx="12342036" cy="249331"/>
            <a:chOff x="0" y="0"/>
            <a:chExt cx="61160206" cy="1235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161476" cy="1235544"/>
            </a:xfrm>
            <a:custGeom>
              <a:avLst/>
              <a:gdLst/>
              <a:ahLst/>
              <a:cxnLst/>
              <a:rect l="l" t="t" r="r" b="b"/>
              <a:pathLst>
                <a:path w="61161476" h="1235544">
                  <a:moveTo>
                    <a:pt x="60607755" y="1235544"/>
                  </a:moveTo>
                  <a:lnTo>
                    <a:pt x="553720" y="1235544"/>
                  </a:lnTo>
                  <a:cubicBezTo>
                    <a:pt x="247650" y="1235544"/>
                    <a:pt x="0" y="958948"/>
                    <a:pt x="0" y="618493"/>
                  </a:cubicBezTo>
                  <a:cubicBezTo>
                    <a:pt x="0" y="276620"/>
                    <a:pt x="247650" y="0"/>
                    <a:pt x="553720" y="0"/>
                  </a:cubicBezTo>
                  <a:lnTo>
                    <a:pt x="60607755" y="0"/>
                  </a:lnTo>
                  <a:cubicBezTo>
                    <a:pt x="60913826" y="0"/>
                    <a:pt x="61161476" y="276620"/>
                    <a:pt x="61161476" y="618493"/>
                  </a:cubicBezTo>
                  <a:cubicBezTo>
                    <a:pt x="61160205" y="958948"/>
                    <a:pt x="60912555" y="1235544"/>
                    <a:pt x="60607755" y="12355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5595774" y="318965"/>
            <a:ext cx="390770" cy="390770"/>
          </a:xfrm>
          <a:custGeom>
            <a:avLst/>
            <a:gdLst/>
            <a:ahLst/>
            <a:cxnLst/>
            <a:rect l="l" t="t" r="r" b="b"/>
            <a:pathLst>
              <a:path w="390770" h="390770">
                <a:moveTo>
                  <a:pt x="0" y="0"/>
                </a:moveTo>
                <a:lnTo>
                  <a:pt x="390770" y="0"/>
                </a:lnTo>
                <a:lnTo>
                  <a:pt x="390770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49668" y="298413"/>
            <a:ext cx="412649" cy="402746"/>
          </a:xfrm>
          <a:custGeom>
            <a:avLst/>
            <a:gdLst/>
            <a:ahLst/>
            <a:cxnLst/>
            <a:rect l="l" t="t" r="r" b="b"/>
            <a:pathLst>
              <a:path w="412649" h="402746">
                <a:moveTo>
                  <a:pt x="0" y="0"/>
                </a:moveTo>
                <a:lnTo>
                  <a:pt x="412649" y="0"/>
                </a:lnTo>
                <a:lnTo>
                  <a:pt x="412649" y="402745"/>
                </a:lnTo>
                <a:lnTo>
                  <a:pt x="0" y="40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3331" y="298413"/>
            <a:ext cx="340325" cy="390770"/>
          </a:xfrm>
          <a:custGeom>
            <a:avLst/>
            <a:gdLst/>
            <a:ahLst/>
            <a:cxnLst/>
            <a:rect l="l" t="t" r="r" b="b"/>
            <a:pathLst>
              <a:path w="340325" h="390770">
                <a:moveTo>
                  <a:pt x="0" y="0"/>
                </a:moveTo>
                <a:lnTo>
                  <a:pt x="340325" y="0"/>
                </a:lnTo>
                <a:lnTo>
                  <a:pt x="340325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37592" y="1949475"/>
            <a:ext cx="2202306" cy="2527754"/>
          </a:xfrm>
          <a:custGeom>
            <a:avLst/>
            <a:gdLst/>
            <a:ahLst/>
            <a:cxnLst/>
            <a:rect l="l" t="t" r="r" b="b"/>
            <a:pathLst>
              <a:path w="2202306" h="2527754">
                <a:moveTo>
                  <a:pt x="0" y="0"/>
                </a:moveTo>
                <a:lnTo>
                  <a:pt x="2202306" y="0"/>
                </a:lnTo>
                <a:lnTo>
                  <a:pt x="2202306" y="2527754"/>
                </a:lnTo>
                <a:lnTo>
                  <a:pt x="0" y="2527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825016" y="6475214"/>
            <a:ext cx="3999882" cy="1825401"/>
          </a:xfrm>
          <a:custGeom>
            <a:avLst/>
            <a:gdLst/>
            <a:ahLst/>
            <a:cxnLst/>
            <a:rect l="l" t="t" r="r" b="b"/>
            <a:pathLst>
              <a:path w="3999882" h="1825401">
                <a:moveTo>
                  <a:pt x="0" y="0"/>
                </a:moveTo>
                <a:lnTo>
                  <a:pt x="3999882" y="0"/>
                </a:lnTo>
                <a:lnTo>
                  <a:pt x="3999882" y="1825401"/>
                </a:lnTo>
                <a:lnTo>
                  <a:pt x="0" y="1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407992" y="1949475"/>
            <a:ext cx="2279457" cy="2569060"/>
          </a:xfrm>
          <a:custGeom>
            <a:avLst/>
            <a:gdLst/>
            <a:ahLst/>
            <a:cxnLst/>
            <a:rect l="l" t="t" r="r" b="b"/>
            <a:pathLst>
              <a:path w="2279457" h="2569060">
                <a:moveTo>
                  <a:pt x="0" y="0"/>
                </a:moveTo>
                <a:lnTo>
                  <a:pt x="2279457" y="0"/>
                </a:lnTo>
                <a:lnTo>
                  <a:pt x="2279457" y="2569060"/>
                </a:lnTo>
                <a:lnTo>
                  <a:pt x="0" y="2569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592750" y="1937839"/>
            <a:ext cx="2222582" cy="2551026"/>
          </a:xfrm>
          <a:custGeom>
            <a:avLst/>
            <a:gdLst/>
            <a:ahLst/>
            <a:cxnLst/>
            <a:rect l="l" t="t" r="r" b="b"/>
            <a:pathLst>
              <a:path w="2222582" h="2551026">
                <a:moveTo>
                  <a:pt x="0" y="0"/>
                </a:moveTo>
                <a:lnTo>
                  <a:pt x="2222582" y="0"/>
                </a:lnTo>
                <a:lnTo>
                  <a:pt x="2222582" y="2551026"/>
                </a:lnTo>
                <a:lnTo>
                  <a:pt x="0" y="25510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746273" y="6253647"/>
            <a:ext cx="2503456" cy="2459645"/>
          </a:xfrm>
          <a:custGeom>
            <a:avLst/>
            <a:gdLst/>
            <a:ahLst/>
            <a:cxnLst/>
            <a:rect l="l" t="t" r="r" b="b"/>
            <a:pathLst>
              <a:path w="2503456" h="2459645">
                <a:moveTo>
                  <a:pt x="0" y="0"/>
                </a:moveTo>
                <a:lnTo>
                  <a:pt x="2503456" y="0"/>
                </a:lnTo>
                <a:lnTo>
                  <a:pt x="2503456" y="2459645"/>
                </a:lnTo>
                <a:lnTo>
                  <a:pt x="0" y="24596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DBDBDB"/>
          </a:solidFill>
        </p:spPr>
      </p:sp>
      <p:grpSp>
        <p:nvGrpSpPr>
          <p:cNvPr id="3" name="Group 3"/>
          <p:cNvGrpSpPr/>
          <p:nvPr/>
        </p:nvGrpSpPr>
        <p:grpSpPr>
          <a:xfrm>
            <a:off x="530332" y="359088"/>
            <a:ext cx="310524" cy="31052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75B3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3508" y="359088"/>
            <a:ext cx="310524" cy="31052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C8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27068" y="359088"/>
            <a:ext cx="310524" cy="31052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BB2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533023" y="418434"/>
            <a:ext cx="12342036" cy="249331"/>
            <a:chOff x="0" y="0"/>
            <a:chExt cx="61160206" cy="1235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161476" cy="1235544"/>
            </a:xfrm>
            <a:custGeom>
              <a:avLst/>
              <a:gdLst/>
              <a:ahLst/>
              <a:cxnLst/>
              <a:rect l="l" t="t" r="r" b="b"/>
              <a:pathLst>
                <a:path w="61161476" h="1235544">
                  <a:moveTo>
                    <a:pt x="60607755" y="1235544"/>
                  </a:moveTo>
                  <a:lnTo>
                    <a:pt x="553720" y="1235544"/>
                  </a:lnTo>
                  <a:cubicBezTo>
                    <a:pt x="247650" y="1235544"/>
                    <a:pt x="0" y="958948"/>
                    <a:pt x="0" y="618493"/>
                  </a:cubicBezTo>
                  <a:cubicBezTo>
                    <a:pt x="0" y="276620"/>
                    <a:pt x="247650" y="0"/>
                    <a:pt x="553720" y="0"/>
                  </a:cubicBezTo>
                  <a:lnTo>
                    <a:pt x="60607755" y="0"/>
                  </a:lnTo>
                  <a:cubicBezTo>
                    <a:pt x="60913826" y="0"/>
                    <a:pt x="61161476" y="276620"/>
                    <a:pt x="61161476" y="618493"/>
                  </a:cubicBezTo>
                  <a:cubicBezTo>
                    <a:pt x="61160205" y="958948"/>
                    <a:pt x="60912555" y="1235544"/>
                    <a:pt x="60607755" y="12355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5595774" y="318965"/>
            <a:ext cx="390770" cy="390770"/>
          </a:xfrm>
          <a:custGeom>
            <a:avLst/>
            <a:gdLst/>
            <a:ahLst/>
            <a:cxnLst/>
            <a:rect l="l" t="t" r="r" b="b"/>
            <a:pathLst>
              <a:path w="390770" h="390770">
                <a:moveTo>
                  <a:pt x="0" y="0"/>
                </a:moveTo>
                <a:lnTo>
                  <a:pt x="390770" y="0"/>
                </a:lnTo>
                <a:lnTo>
                  <a:pt x="390770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49668" y="298413"/>
            <a:ext cx="412649" cy="402746"/>
          </a:xfrm>
          <a:custGeom>
            <a:avLst/>
            <a:gdLst/>
            <a:ahLst/>
            <a:cxnLst/>
            <a:rect l="l" t="t" r="r" b="b"/>
            <a:pathLst>
              <a:path w="412649" h="402746">
                <a:moveTo>
                  <a:pt x="0" y="0"/>
                </a:moveTo>
                <a:lnTo>
                  <a:pt x="412649" y="0"/>
                </a:lnTo>
                <a:lnTo>
                  <a:pt x="412649" y="402745"/>
                </a:lnTo>
                <a:lnTo>
                  <a:pt x="0" y="40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3331" y="298413"/>
            <a:ext cx="340325" cy="390770"/>
          </a:xfrm>
          <a:custGeom>
            <a:avLst/>
            <a:gdLst/>
            <a:ahLst/>
            <a:cxnLst/>
            <a:rect l="l" t="t" r="r" b="b"/>
            <a:pathLst>
              <a:path w="340325" h="390770">
                <a:moveTo>
                  <a:pt x="0" y="0"/>
                </a:moveTo>
                <a:lnTo>
                  <a:pt x="340325" y="0"/>
                </a:lnTo>
                <a:lnTo>
                  <a:pt x="340325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225846" y="1654897"/>
            <a:ext cx="1813439" cy="1813439"/>
          </a:xfrm>
          <a:custGeom>
            <a:avLst/>
            <a:gdLst/>
            <a:ahLst/>
            <a:cxnLst/>
            <a:rect l="l" t="t" r="r" b="b"/>
            <a:pathLst>
              <a:path w="1813439" h="1813439">
                <a:moveTo>
                  <a:pt x="0" y="0"/>
                </a:moveTo>
                <a:lnTo>
                  <a:pt x="1813439" y="0"/>
                </a:lnTo>
                <a:lnTo>
                  <a:pt x="1813439" y="1813440"/>
                </a:lnTo>
                <a:lnTo>
                  <a:pt x="0" y="1813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360495" y="2012304"/>
            <a:ext cx="1589173" cy="1315041"/>
          </a:xfrm>
          <a:custGeom>
            <a:avLst/>
            <a:gdLst/>
            <a:ahLst/>
            <a:cxnLst/>
            <a:rect l="l" t="t" r="r" b="b"/>
            <a:pathLst>
              <a:path w="1589173" h="1315041">
                <a:moveTo>
                  <a:pt x="0" y="0"/>
                </a:moveTo>
                <a:lnTo>
                  <a:pt x="1589173" y="0"/>
                </a:lnTo>
                <a:lnTo>
                  <a:pt x="1589173" y="1315041"/>
                </a:lnTo>
                <a:lnTo>
                  <a:pt x="0" y="1315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348576" y="4599516"/>
            <a:ext cx="2247198" cy="2247198"/>
          </a:xfrm>
          <a:custGeom>
            <a:avLst/>
            <a:gdLst/>
            <a:ahLst/>
            <a:cxnLst/>
            <a:rect l="l" t="t" r="r" b="b"/>
            <a:pathLst>
              <a:path w="2247198" h="2247198">
                <a:moveTo>
                  <a:pt x="0" y="0"/>
                </a:moveTo>
                <a:lnTo>
                  <a:pt x="2247198" y="0"/>
                </a:lnTo>
                <a:lnTo>
                  <a:pt x="2247198" y="2247198"/>
                </a:lnTo>
                <a:lnTo>
                  <a:pt x="0" y="22471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91671" y="1686808"/>
            <a:ext cx="3281074" cy="1640537"/>
          </a:xfrm>
          <a:custGeom>
            <a:avLst/>
            <a:gdLst/>
            <a:ahLst/>
            <a:cxnLst/>
            <a:rect l="l" t="t" r="r" b="b"/>
            <a:pathLst>
              <a:path w="3281074" h="1640537">
                <a:moveTo>
                  <a:pt x="0" y="0"/>
                </a:moveTo>
                <a:lnTo>
                  <a:pt x="3281073" y="0"/>
                </a:lnTo>
                <a:lnTo>
                  <a:pt x="3281073" y="1640537"/>
                </a:lnTo>
                <a:lnTo>
                  <a:pt x="0" y="16405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02248" y="4710734"/>
            <a:ext cx="1879745" cy="1689421"/>
          </a:xfrm>
          <a:custGeom>
            <a:avLst/>
            <a:gdLst/>
            <a:ahLst/>
            <a:cxnLst/>
            <a:rect l="l" t="t" r="r" b="b"/>
            <a:pathLst>
              <a:path w="1879745" h="1689421">
                <a:moveTo>
                  <a:pt x="0" y="0"/>
                </a:moveTo>
                <a:lnTo>
                  <a:pt x="1879745" y="0"/>
                </a:lnTo>
                <a:lnTo>
                  <a:pt x="1879745" y="1689421"/>
                </a:lnTo>
                <a:lnTo>
                  <a:pt x="0" y="16894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85594" y="1513906"/>
            <a:ext cx="3725197" cy="2095423"/>
          </a:xfrm>
          <a:custGeom>
            <a:avLst/>
            <a:gdLst/>
            <a:ahLst/>
            <a:cxnLst/>
            <a:rect l="l" t="t" r="r" b="b"/>
            <a:pathLst>
              <a:path w="3725197" h="2095423">
                <a:moveTo>
                  <a:pt x="0" y="0"/>
                </a:moveTo>
                <a:lnTo>
                  <a:pt x="3725197" y="0"/>
                </a:lnTo>
                <a:lnTo>
                  <a:pt x="3725197" y="2095423"/>
                </a:lnTo>
                <a:lnTo>
                  <a:pt x="0" y="20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926478" y="5143500"/>
            <a:ext cx="3966293" cy="1159230"/>
          </a:xfrm>
          <a:custGeom>
            <a:avLst/>
            <a:gdLst/>
            <a:ahLst/>
            <a:cxnLst/>
            <a:rect l="l" t="t" r="r" b="b"/>
            <a:pathLst>
              <a:path w="3966293" h="1159230">
                <a:moveTo>
                  <a:pt x="0" y="0"/>
                </a:moveTo>
                <a:lnTo>
                  <a:pt x="3966292" y="0"/>
                </a:lnTo>
                <a:lnTo>
                  <a:pt x="3966292" y="1159230"/>
                </a:lnTo>
                <a:lnTo>
                  <a:pt x="0" y="1159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704041" y="7432823"/>
            <a:ext cx="4077940" cy="3054519"/>
          </a:xfrm>
          <a:custGeom>
            <a:avLst/>
            <a:gdLst/>
            <a:ahLst/>
            <a:cxnLst/>
            <a:rect l="l" t="t" r="r" b="b"/>
            <a:pathLst>
              <a:path w="4077940" h="3054519">
                <a:moveTo>
                  <a:pt x="0" y="0"/>
                </a:moveTo>
                <a:lnTo>
                  <a:pt x="4077940" y="0"/>
                </a:lnTo>
                <a:lnTo>
                  <a:pt x="4077940" y="3054519"/>
                </a:lnTo>
                <a:lnTo>
                  <a:pt x="0" y="30545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900811" y="7887454"/>
            <a:ext cx="1433328" cy="1943170"/>
          </a:xfrm>
          <a:custGeom>
            <a:avLst/>
            <a:gdLst/>
            <a:ahLst/>
            <a:cxnLst/>
            <a:rect l="l" t="t" r="r" b="b"/>
            <a:pathLst>
              <a:path w="1433328" h="1943170">
                <a:moveTo>
                  <a:pt x="0" y="0"/>
                </a:moveTo>
                <a:lnTo>
                  <a:pt x="1433328" y="0"/>
                </a:lnTo>
                <a:lnTo>
                  <a:pt x="1433328" y="1943170"/>
                </a:lnTo>
                <a:lnTo>
                  <a:pt x="0" y="194317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266" y="1481718"/>
            <a:ext cx="10849725" cy="7323564"/>
          </a:xfrm>
          <a:custGeom>
            <a:avLst/>
            <a:gdLst/>
            <a:ahLst/>
            <a:cxnLst/>
            <a:rect l="l" t="t" r="r" b="b"/>
            <a:pathLst>
              <a:path w="10849725" h="7323564">
                <a:moveTo>
                  <a:pt x="0" y="0"/>
                </a:moveTo>
                <a:lnTo>
                  <a:pt x="10849725" y="0"/>
                </a:lnTo>
                <a:lnTo>
                  <a:pt x="10849725" y="7323564"/>
                </a:lnTo>
                <a:lnTo>
                  <a:pt x="0" y="7323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97432" y="0"/>
            <a:ext cx="7200900" cy="10287000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209" r="-5720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442991" y="4691408"/>
            <a:ext cx="2108884" cy="904184"/>
            <a:chOff x="0" y="0"/>
            <a:chExt cx="2811845" cy="12055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1845" cy="1205579"/>
            </a:xfrm>
            <a:custGeom>
              <a:avLst/>
              <a:gdLst/>
              <a:ahLst/>
              <a:cxnLst/>
              <a:rect l="l" t="t" r="r" b="b"/>
              <a:pathLst>
                <a:path w="2811845" h="1205579">
                  <a:moveTo>
                    <a:pt x="0" y="0"/>
                  </a:moveTo>
                  <a:lnTo>
                    <a:pt x="2811845" y="0"/>
                  </a:lnTo>
                  <a:lnTo>
                    <a:pt x="2811845" y="1205579"/>
                  </a:lnTo>
                  <a:lnTo>
                    <a:pt x="0" y="1205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784229" y="448855"/>
              <a:ext cx="1243387" cy="307869"/>
              <a:chOff x="0" y="0"/>
              <a:chExt cx="2051651" cy="50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215900"/>
                <a:ext cx="175574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755741" h="76200">
                    <a:moveTo>
                      <a:pt x="0" y="0"/>
                    </a:moveTo>
                    <a:lnTo>
                      <a:pt x="1755741" y="0"/>
                    </a:lnTo>
                    <a:lnTo>
                      <a:pt x="175574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D75B3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67700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D75B3F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322164" y="4147792"/>
            <a:ext cx="8182316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00"/>
              </a:lnSpc>
            </a:pPr>
            <a:r>
              <a:rPr lang="en-US" sz="95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PROYECTO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43512" y="664871"/>
            <a:ext cx="1111620" cy="1110231"/>
            <a:chOff x="0" y="0"/>
            <a:chExt cx="1482160" cy="14803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2160" cy="1480308"/>
            </a:xfrm>
            <a:custGeom>
              <a:avLst/>
              <a:gdLst/>
              <a:ahLst/>
              <a:cxnLst/>
              <a:rect l="l" t="t" r="r" b="b"/>
              <a:pathLst>
                <a:path w="1482160" h="1480308">
                  <a:moveTo>
                    <a:pt x="0" y="0"/>
                  </a:moveTo>
                  <a:lnTo>
                    <a:pt x="1482160" y="0"/>
                  </a:lnTo>
                  <a:lnTo>
                    <a:pt x="1482160" y="1480308"/>
                  </a:lnTo>
                  <a:lnTo>
                    <a:pt x="0" y="148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399148" y="425854"/>
              <a:ext cx="683865" cy="63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DBDBDB"/>
          </a:solidFill>
        </p:spPr>
      </p:sp>
      <p:grpSp>
        <p:nvGrpSpPr>
          <p:cNvPr id="3" name="Group 3"/>
          <p:cNvGrpSpPr/>
          <p:nvPr/>
        </p:nvGrpSpPr>
        <p:grpSpPr>
          <a:xfrm>
            <a:off x="530332" y="359088"/>
            <a:ext cx="310524" cy="31052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75B3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3508" y="359088"/>
            <a:ext cx="310524" cy="31052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C8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27068" y="359088"/>
            <a:ext cx="310524" cy="31052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BB2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533023" y="418434"/>
            <a:ext cx="12342036" cy="249331"/>
            <a:chOff x="0" y="0"/>
            <a:chExt cx="61160206" cy="1235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161476" cy="1235544"/>
            </a:xfrm>
            <a:custGeom>
              <a:avLst/>
              <a:gdLst/>
              <a:ahLst/>
              <a:cxnLst/>
              <a:rect l="l" t="t" r="r" b="b"/>
              <a:pathLst>
                <a:path w="61161476" h="1235544">
                  <a:moveTo>
                    <a:pt x="60607755" y="1235544"/>
                  </a:moveTo>
                  <a:lnTo>
                    <a:pt x="553720" y="1235544"/>
                  </a:lnTo>
                  <a:cubicBezTo>
                    <a:pt x="247650" y="1235544"/>
                    <a:pt x="0" y="958948"/>
                    <a:pt x="0" y="618493"/>
                  </a:cubicBezTo>
                  <a:cubicBezTo>
                    <a:pt x="0" y="276620"/>
                    <a:pt x="247650" y="0"/>
                    <a:pt x="553720" y="0"/>
                  </a:cubicBezTo>
                  <a:lnTo>
                    <a:pt x="60607755" y="0"/>
                  </a:lnTo>
                  <a:cubicBezTo>
                    <a:pt x="60913826" y="0"/>
                    <a:pt x="61161476" y="276620"/>
                    <a:pt x="61161476" y="618493"/>
                  </a:cubicBezTo>
                  <a:cubicBezTo>
                    <a:pt x="61160205" y="958948"/>
                    <a:pt x="60912555" y="1235544"/>
                    <a:pt x="60607755" y="12355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5595774" y="318965"/>
            <a:ext cx="390770" cy="390770"/>
          </a:xfrm>
          <a:custGeom>
            <a:avLst/>
            <a:gdLst/>
            <a:ahLst/>
            <a:cxnLst/>
            <a:rect l="l" t="t" r="r" b="b"/>
            <a:pathLst>
              <a:path w="390770" h="390770">
                <a:moveTo>
                  <a:pt x="0" y="0"/>
                </a:moveTo>
                <a:lnTo>
                  <a:pt x="390770" y="0"/>
                </a:lnTo>
                <a:lnTo>
                  <a:pt x="390770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49668" y="298413"/>
            <a:ext cx="412649" cy="402746"/>
          </a:xfrm>
          <a:custGeom>
            <a:avLst/>
            <a:gdLst/>
            <a:ahLst/>
            <a:cxnLst/>
            <a:rect l="l" t="t" r="r" b="b"/>
            <a:pathLst>
              <a:path w="412649" h="402746">
                <a:moveTo>
                  <a:pt x="0" y="0"/>
                </a:moveTo>
                <a:lnTo>
                  <a:pt x="412649" y="0"/>
                </a:lnTo>
                <a:lnTo>
                  <a:pt x="412649" y="402745"/>
                </a:lnTo>
                <a:lnTo>
                  <a:pt x="0" y="40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3331" y="298413"/>
            <a:ext cx="340325" cy="390770"/>
          </a:xfrm>
          <a:custGeom>
            <a:avLst/>
            <a:gdLst/>
            <a:ahLst/>
            <a:cxnLst/>
            <a:rect l="l" t="t" r="r" b="b"/>
            <a:pathLst>
              <a:path w="340325" h="390770">
                <a:moveTo>
                  <a:pt x="0" y="0"/>
                </a:moveTo>
                <a:lnTo>
                  <a:pt x="340325" y="0"/>
                </a:lnTo>
                <a:lnTo>
                  <a:pt x="340325" y="390770"/>
                </a:lnTo>
                <a:lnTo>
                  <a:pt x="0" y="390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79566" y="1468412"/>
            <a:ext cx="7281042" cy="4347324"/>
          </a:xfrm>
          <a:custGeom>
            <a:avLst/>
            <a:gdLst/>
            <a:ahLst/>
            <a:cxnLst/>
            <a:rect l="l" t="t" r="r" b="b"/>
            <a:pathLst>
              <a:path w="7281042" h="4347324">
                <a:moveTo>
                  <a:pt x="0" y="0"/>
                </a:moveTo>
                <a:lnTo>
                  <a:pt x="7281042" y="0"/>
                </a:lnTo>
                <a:lnTo>
                  <a:pt x="7281042" y="4347324"/>
                </a:lnTo>
                <a:lnTo>
                  <a:pt x="0" y="4347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61460" y="1457705"/>
            <a:ext cx="6225084" cy="4335855"/>
          </a:xfrm>
          <a:custGeom>
            <a:avLst/>
            <a:gdLst/>
            <a:ahLst/>
            <a:cxnLst/>
            <a:rect l="l" t="t" r="r" b="b"/>
            <a:pathLst>
              <a:path w="6225084" h="4335855">
                <a:moveTo>
                  <a:pt x="0" y="0"/>
                </a:moveTo>
                <a:lnTo>
                  <a:pt x="6225084" y="0"/>
                </a:lnTo>
                <a:lnTo>
                  <a:pt x="6225084" y="4335855"/>
                </a:lnTo>
                <a:lnTo>
                  <a:pt x="0" y="4335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40856" y="6255448"/>
            <a:ext cx="9158462" cy="3927792"/>
          </a:xfrm>
          <a:custGeom>
            <a:avLst/>
            <a:gdLst/>
            <a:ahLst/>
            <a:cxnLst/>
            <a:rect l="l" t="t" r="r" b="b"/>
            <a:pathLst>
              <a:path w="9158462" h="3927792">
                <a:moveTo>
                  <a:pt x="0" y="0"/>
                </a:moveTo>
                <a:lnTo>
                  <a:pt x="9158462" y="0"/>
                </a:lnTo>
                <a:lnTo>
                  <a:pt x="9158462" y="3927792"/>
                </a:lnTo>
                <a:lnTo>
                  <a:pt x="0" y="3927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66314" y="6222565"/>
            <a:ext cx="6889678" cy="3960676"/>
          </a:xfrm>
          <a:custGeom>
            <a:avLst/>
            <a:gdLst/>
            <a:ahLst/>
            <a:cxnLst/>
            <a:rect l="l" t="t" r="r" b="b"/>
            <a:pathLst>
              <a:path w="6889678" h="3960676">
                <a:moveTo>
                  <a:pt x="0" y="0"/>
                </a:moveTo>
                <a:lnTo>
                  <a:pt x="6889679" y="0"/>
                </a:lnTo>
                <a:lnTo>
                  <a:pt x="6889679" y="3960675"/>
                </a:lnTo>
                <a:lnTo>
                  <a:pt x="0" y="3960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360" y="1634339"/>
            <a:ext cx="15584194" cy="8008431"/>
          </a:xfrm>
          <a:custGeom>
            <a:avLst/>
            <a:gdLst/>
            <a:ahLst/>
            <a:cxnLst/>
            <a:rect l="l" t="t" r="r" b="b"/>
            <a:pathLst>
              <a:path w="15584194" h="8008431">
                <a:moveTo>
                  <a:pt x="0" y="0"/>
                </a:moveTo>
                <a:lnTo>
                  <a:pt x="15584195" y="0"/>
                </a:lnTo>
                <a:lnTo>
                  <a:pt x="15584195" y="8008431"/>
                </a:lnTo>
                <a:lnTo>
                  <a:pt x="0" y="800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36641" y="346710"/>
            <a:ext cx="6965007" cy="68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project-1-brief.vercel.app"/>
              </a:rPr>
              <a:t>https://project-1-brief.vercel.app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</Words>
  <Application>Microsoft Office PowerPoint</Application>
  <PresentationFormat>Personalizado</PresentationFormat>
  <Paragraphs>38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TT Hoves Bold</vt:lpstr>
      <vt:lpstr>TT Hoves</vt:lpstr>
      <vt:lpstr>Arimo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Digitalism Basic Simple Presentation</dc:title>
  <cp:lastModifiedBy>Yasmin Neri</cp:lastModifiedBy>
  <cp:revision>2</cp:revision>
  <dcterms:created xsi:type="dcterms:W3CDTF">2006-08-16T00:00:00Z</dcterms:created>
  <dcterms:modified xsi:type="dcterms:W3CDTF">2024-07-04T09:58:49Z</dcterms:modified>
  <dc:identifier>DAGJ96qfTPs</dc:identifier>
</cp:coreProperties>
</file>